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69" r:id="rId2"/>
    <p:sldId id="270" r:id="rId3"/>
    <p:sldId id="282" r:id="rId4"/>
    <p:sldId id="271" r:id="rId5"/>
    <p:sldId id="276" r:id="rId6"/>
    <p:sldId id="283" r:id="rId7"/>
    <p:sldId id="284" r:id="rId8"/>
    <p:sldId id="274" r:id="rId9"/>
    <p:sldId id="285" r:id="rId10"/>
    <p:sldId id="272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0" d="100"/>
          <a:sy n="60" d="100"/>
        </p:scale>
        <p:origin x="78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19000"/>
                    </a14:imgEffect>
                    <a14:imgEffect>
                      <a14:saturation sat="224000"/>
                    </a14:imgEffect>
                    <a14:imgEffect>
                      <a14:brightnessContrast bright="-49000" contrast="49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6/26/Tuesday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20313" y="1118578"/>
            <a:ext cx="59971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第十二章 表格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2614863" y="3824312"/>
            <a:ext cx="7589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We are not prepared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！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652" y="5363257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726744" y="761441"/>
            <a:ext cx="661912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display: table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的特性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3137957" y="2345794"/>
            <a:ext cx="679210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margin: auto</a:t>
            </a:r>
          </a:p>
          <a:p>
            <a:pPr marL="514350" indent="-514350">
              <a:buAutoNum type="arabicPeriod"/>
            </a:pP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具有包裹性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内容撑开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pPr marL="514350" indent="-514350">
              <a:buAutoNum type="arabicPeriod"/>
            </a:pP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支持宽高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514350" indent="-514350">
              <a:buAutoNum type="arabicPeriod"/>
            </a:pP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表格前后带有换行符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9969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46796" y="1144496"/>
            <a:ext cx="344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作业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16D2A24-6BA9-43DF-B6E2-E2ABE7BC0F8F}"/>
              </a:ext>
            </a:extLst>
          </p:cNvPr>
          <p:cNvSpPr txBox="1"/>
          <p:nvPr/>
        </p:nvSpPr>
        <p:spPr>
          <a:xfrm>
            <a:off x="4646796" y="2721114"/>
            <a:ext cx="3449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AutoNum type="arabicPeriod"/>
            </a:pPr>
            <a:r>
              <a:rPr lang="zh-CN" altLang="en-US" sz="400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见附件</a:t>
            </a:r>
            <a:endParaRPr lang="en-US" altLang="zh-CN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表格在的构成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04478" y="2711228"/>
            <a:ext cx="95807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表格是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标签定义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里面有分成三个组成部分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thead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整个表格的标题部分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tbody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整个表格的数据本体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tfoot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整个表格的注脚等内容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3489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表格的构成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904478" y="2711228"/>
            <a:ext cx="958078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thead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tbody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tfoot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中各部分的组成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tr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表格中每一行构成的标签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存放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/td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表头的单元格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行或列的信息描述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居中粗体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td	(table data)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单个信息内容单元格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每个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td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可包含文本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图片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列表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表单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表格等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…</a:t>
            </a: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35476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46757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默认特征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358060" y="2225605"/>
            <a:ext cx="99042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默认情况下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table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可以设置宽高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,tr/td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近似均分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默认加粗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水平竖直居中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td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默认上下居中</a:t>
            </a:r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,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左对齐</a:t>
            </a:r>
            <a:endParaRPr lang="en-US" altLang="zh-CN" sz="3200" dirty="0">
              <a:solidFill>
                <a:schemeClr val="bg1"/>
              </a:solidFill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	td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会根据个数计算每个盒子的宽度占比</a:t>
            </a:r>
            <a:endParaRPr lang="en-US" altLang="zh-CN" sz="3200" dirty="0">
              <a:solidFill>
                <a:schemeClr val="bg1"/>
              </a:solidFill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表格同一行</a:t>
            </a:r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列会继承最大值</a:t>
            </a:r>
            <a:endParaRPr lang="en-US" altLang="zh-CN" sz="3200" dirty="0">
              <a:solidFill>
                <a:schemeClr val="bg1"/>
              </a:solidFill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	</a:t>
            </a:r>
            <a:r>
              <a:rPr lang="en-US" altLang="zh-CN" sz="3200" dirty="0" err="1">
                <a:solidFill>
                  <a:schemeClr val="bg1"/>
                </a:solidFill>
                <a:ea typeface="思源黑体 CN Light" panose="020B0300000000000000" pitchFamily="34" charset="-122"/>
              </a:rPr>
              <a:t>th</a:t>
            </a:r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/td</a:t>
            </a:r>
            <a:r>
              <a:rPr lang="zh-CN" altLang="en-US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没有</a:t>
            </a:r>
            <a:r>
              <a:rPr lang="en-US" altLang="zh-CN" sz="32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margin</a:t>
            </a:r>
          </a:p>
        </p:txBody>
      </p:sp>
    </p:spTree>
    <p:extLst>
      <p:ext uri="{BB962C8B-B14F-4D97-AF65-F5344CB8AC3E}">
        <p14:creationId xmlns:p14="http://schemas.microsoft.com/office/powerpoint/2010/main" val="1931691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53682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540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样式特点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43862" y="1805248"/>
            <a:ext cx="99042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默认样式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display: table;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块级表格来显示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,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类似于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block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独占一行</a:t>
            </a:r>
            <a:endParaRPr lang="en-US" altLang="zh-CN" sz="3600" dirty="0">
              <a:solidFill>
                <a:schemeClr val="bg1"/>
              </a:solidFill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	border-collapse: separate;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边框展示效果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,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默认分开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(collapse: (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左上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)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合并表格边框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,inherit)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合并时会忽略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border-spacing</a:t>
            </a:r>
          </a:p>
          <a:p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325484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57134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的样式特点</a:t>
            </a:r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43862" y="1805248"/>
            <a:ext cx="990427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默认样式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border-spacing: 2px;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 单元格默认间距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2px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可设置水平竖直两个方向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(2px 3px),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在</a:t>
            </a:r>
            <a:r>
              <a:rPr lang="en-US" altLang="zh-CN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collapse</a:t>
            </a:r>
            <a:r>
              <a:rPr lang="zh-CN" altLang="en-US" sz="3600" dirty="0">
                <a:solidFill>
                  <a:schemeClr val="bg1"/>
                </a:solidFill>
                <a:ea typeface="思源黑体 CN Light" panose="020B0300000000000000" pitchFamily="34" charset="-122"/>
              </a:rPr>
              <a:t>下不会生效</a:t>
            </a:r>
            <a:r>
              <a:rPr lang="en-US" altLang="zh-CN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053029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60003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默认样式清除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43862" y="1805248"/>
            <a:ext cx="99042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重要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table{border-collapse: collapse;}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table,th,table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td{padding: 0;}</a:t>
            </a:r>
          </a:p>
          <a:p>
            <a:endParaRPr lang="en-US" altLang="zh-CN" sz="3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清除掉默认的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padding</a:t>
            </a:r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和边框的分隔</a:t>
            </a:r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做一个纯粹的表格</a:t>
            </a:r>
            <a:endParaRPr lang="en-US" altLang="zh-CN" sz="3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0796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42012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table-layout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00609" y="2604656"/>
            <a:ext cx="1054275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完成表格布局的表格计算方法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固定表格布局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水平布局取决于表宽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列数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列宽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边框宽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单元格间距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和内容无关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可直接计算出布局方案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(fixed)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自动表格布局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列宽由所在列最宽的内容设置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需要访问所有表格内容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(automatic)</a:t>
            </a: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3804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0609" y="889731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189784" y="761441"/>
            <a:ext cx="392286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的合并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100609" y="2604656"/>
            <a:ext cx="105427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colspan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当前单元格横向向右横跨单元格的列数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1"/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&lt;td 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colspan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=‘2’&gt;&lt;/td&gt;(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横跨一列一共占两列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2. 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rowspan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当前单元格纵向向下横跨单元格的行数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  &lt;td 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rowspan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=‘2’&gt;&lt;/td&gt;(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横跨一行一共占两行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63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2492</TotalTime>
  <Words>159</Words>
  <Application>Microsoft Office PowerPoint</Application>
  <PresentationFormat>宽屏</PresentationFormat>
  <Paragraphs>54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8" baseType="lpstr">
      <vt:lpstr>等线</vt:lpstr>
      <vt:lpstr>等线 Light</vt:lpstr>
      <vt:lpstr>思源黑体 CN Light</vt:lpstr>
      <vt:lpstr>腾祥细潮黑简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王 育新</cp:lastModifiedBy>
  <cp:revision>351</cp:revision>
  <dcterms:created xsi:type="dcterms:W3CDTF">2017-07-11T10:59:46Z</dcterms:created>
  <dcterms:modified xsi:type="dcterms:W3CDTF">2018-06-26T08:39:03Z</dcterms:modified>
</cp:coreProperties>
</file>

<file path=docProps/thumbnail.jpeg>
</file>